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1"/>
  </p:notesMasterIdLst>
  <p:handoutMasterIdLst>
    <p:handoutMasterId r:id="rId12"/>
  </p:handoutMasterIdLst>
  <p:sldIdLst>
    <p:sldId id="1604" r:id="rId3"/>
    <p:sldId id="1606" r:id="rId4"/>
    <p:sldId id="1607" r:id="rId5"/>
    <p:sldId id="1608" r:id="rId6"/>
    <p:sldId id="1609" r:id="rId7"/>
    <p:sldId id="1610" r:id="rId8"/>
    <p:sldId id="1611" r:id="rId9"/>
    <p:sldId id="1605"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06"/>
            <p14:sldId id="1607"/>
            <p14:sldId id="1608"/>
            <p14:sldId id="1609"/>
            <p14:sldId id="1610"/>
            <p14:sldId id="1611"/>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4549" autoAdjust="0"/>
  </p:normalViewPr>
  <p:slideViewPr>
    <p:cSldViewPr snapToObjects="1">
      <p:cViewPr varScale="1">
        <p:scale>
          <a:sx n="69" d="100"/>
          <a:sy n="69" d="100"/>
        </p:scale>
        <p:origin x="1114" y="67"/>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4/5/2017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4/5/2017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4/5/2017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0" kern="1200" dirty="0">
                <a:solidFill>
                  <a:schemeClr val="tx1"/>
                </a:solidFill>
                <a:effectLst/>
                <a:latin typeface="Segoe UI Light" pitchFamily="34" charset="0"/>
                <a:ea typeface="+mn-ea"/>
                <a:cs typeface="+mn-cs"/>
              </a:rPr>
              <a:t>This</a:t>
            </a:r>
            <a:r>
              <a:rPr lang="en-US" sz="900" b="0" kern="1200" baseline="0" dirty="0">
                <a:solidFill>
                  <a:schemeClr val="tx1"/>
                </a:solidFill>
                <a:effectLst/>
                <a:latin typeface="Segoe UI Light" pitchFamily="34" charset="0"/>
                <a:ea typeface="+mn-ea"/>
                <a:cs typeface="+mn-cs"/>
              </a:rPr>
              <a:t> slide doesn't show it, but you 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7</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4.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Stephane Lapointe</a:t>
            </a:r>
          </a:p>
          <a:p>
            <a:r>
              <a:rPr lang="en-CA" sz="4000" b="1" dirty="0"/>
              <a:t>MVP Azure, Cloud Solution Specialist - GSOFT</a:t>
            </a:r>
          </a:p>
          <a:p>
            <a:r>
              <a:rPr lang="en-CA" sz="4000" b="1" dirty="0"/>
              <a:t>https://codeisahighway.com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endParaRPr lang="en-CA" sz="4000" dirty="0"/>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1043</Words>
  <Application>Microsoft Office PowerPoint</Application>
  <PresentationFormat>Custom</PresentationFormat>
  <Paragraphs>91</Paragraphs>
  <Slides>8</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Resource Group</vt:lpstr>
      <vt:lpstr>imperative  or declarative</vt:lpstr>
      <vt:lpstr>JSON files—simpler than they look Schema, content version, parameters, variables, resources, and outputs</vt:lpstr>
      <vt:lpstr>Template language expressions</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2017-04-05T23:42:44Z</dcterms:modified>
</cp:coreProperties>
</file>